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90" d="100"/>
          <a:sy n="90" d="100"/>
        </p:scale>
        <p:origin x="-816" y="2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57607" cy="57607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C:\Users\genchanghsu\Desktop\2023_Ant_Hitchhiking_on_Vehicles_in_Taiwan\03_Outputs\Figures\Cases_map.tiffCases_map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81978" y="1425893"/>
            <a:ext cx="4865370" cy="4006215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712331" y="1124720"/>
            <a:ext cx="576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WPS Presentation</Application>
  <PresentationFormat>如螢幕大小 (4:3)</PresentationFormat>
  <Paragraphs>2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SimSun</vt:lpstr>
      <vt:lpstr>Wingdings</vt:lpstr>
      <vt:lpstr>Microsoft YaHei</vt:lpstr>
      <vt:lpstr>Arial Unicode MS</vt:lpstr>
      <vt:lpstr>PMingLiU</vt:lpstr>
      <vt:lpstr>Calibri</vt:lpstr>
      <vt:lpstr>Office 佈景主題</vt:lpstr>
      <vt:lpstr>PowerPoint 演示文稿</vt:lpstr>
    </vt:vector>
  </TitlesOfParts>
  <Company>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.</dc:creator>
  <cp:lastModifiedBy>genchanghsu</cp:lastModifiedBy>
  <cp:revision>2</cp:revision>
  <dcterms:created xsi:type="dcterms:W3CDTF">2023-06-18T15:08:00Z</dcterms:created>
  <dcterms:modified xsi:type="dcterms:W3CDTF">2023-06-19T06:35:30Z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8572673CAE3C407482EB460DB8B871ED</vt:lpwstr>
  </property>
  <property fmtid="{D5CDD505-2E9C-101B-9397-08002B2CF9AE}" pid="3" name="KSOProductBuildVer">
    <vt:lpwstr>1033-11.2.0.11537</vt:lpwstr>
  </property>
</Properties>
</file>

<file path=docProps/thumbnail.jpeg>
</file>